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943" r:id="rId2"/>
    <p:sldMasterId id="2147484030" r:id="rId3"/>
  </p:sldMasterIdLst>
  <p:notesMasterIdLst>
    <p:notesMasterId r:id="rId6"/>
  </p:notesMasterIdLst>
  <p:sldIdLst>
    <p:sldId id="2426" r:id="rId4"/>
    <p:sldId id="830" r:id="rId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8AF6CD"/>
    <a:srgbClr val="68F4E3"/>
    <a:srgbClr val="4CF2DE"/>
    <a:srgbClr val="3BBCBF"/>
    <a:srgbClr val="02F4DD"/>
    <a:srgbClr val="41FDEB"/>
    <a:srgbClr val="000000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9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和子 川口" userId="bfacdc5f5731c54d" providerId="LiveId" clId="{36259899-74B5-4F23-A678-1E354F109B18}"/>
    <pc:docChg chg="undo custSel addSld delSld modSld delMainMaster">
      <pc:chgData name="佐和子 川口" userId="bfacdc5f5731c54d" providerId="LiveId" clId="{36259899-74B5-4F23-A678-1E354F109B18}" dt="2025-05-06T03:55:55.277" v="130" actId="208"/>
      <pc:docMkLst>
        <pc:docMk/>
      </pc:docMkLst>
      <pc:sldChg chg="modSp mod">
        <pc:chgData name="佐和子 川口" userId="bfacdc5f5731c54d" providerId="LiveId" clId="{36259899-74B5-4F23-A678-1E354F109B18}" dt="2025-05-06T03:55:55.277" v="130" actId="208"/>
        <pc:sldMkLst>
          <pc:docMk/>
          <pc:sldMk cId="1453929816" sldId="830"/>
        </pc:sldMkLst>
        <pc:spChg chg="mod">
          <ac:chgData name="佐和子 川口" userId="bfacdc5f5731c54d" providerId="LiveId" clId="{36259899-74B5-4F23-A678-1E354F109B18}" dt="2025-05-06T03:55:46.978" v="127" actId="208"/>
          <ac:spMkLst>
            <pc:docMk/>
            <pc:sldMk cId="1453929816" sldId="830"/>
            <ac:spMk id="5" creationId="{DD55226B-4907-4ECF-B751-E2205F2A6CB8}"/>
          </ac:spMkLst>
        </pc:spChg>
        <pc:spChg chg="mod">
          <ac:chgData name="佐和子 川口" userId="bfacdc5f5731c54d" providerId="LiveId" clId="{36259899-74B5-4F23-A678-1E354F109B18}" dt="2025-05-06T03:55:52.693" v="129" actId="208"/>
          <ac:spMkLst>
            <pc:docMk/>
            <pc:sldMk cId="1453929816" sldId="830"/>
            <ac:spMk id="6" creationId="{AC9E17EB-168E-4963-8DC9-7FB8BFB0EB63}"/>
          </ac:spMkLst>
        </pc:spChg>
        <pc:spChg chg="mod">
          <ac:chgData name="佐和子 川口" userId="bfacdc5f5731c54d" providerId="LiveId" clId="{36259899-74B5-4F23-A678-1E354F109B18}" dt="2025-05-06T03:55:50.533" v="128" actId="208"/>
          <ac:spMkLst>
            <pc:docMk/>
            <pc:sldMk cId="1453929816" sldId="830"/>
            <ac:spMk id="8" creationId="{433F49F4-4FA5-41B0-993A-063BDD1FEC63}"/>
          </ac:spMkLst>
        </pc:spChg>
        <pc:spChg chg="mod">
          <ac:chgData name="佐和子 川口" userId="bfacdc5f5731c54d" providerId="LiveId" clId="{36259899-74B5-4F23-A678-1E354F109B18}" dt="2025-05-06T03:55:55.277" v="130" actId="208"/>
          <ac:spMkLst>
            <pc:docMk/>
            <pc:sldMk cId="1453929816" sldId="830"/>
            <ac:spMk id="9" creationId="{74F51D20-0C46-4268-958A-29D12BD1452D}"/>
          </ac:spMkLst>
        </pc:spChg>
        <pc:spChg chg="mod">
          <ac:chgData name="佐和子 川口" userId="bfacdc5f5731c54d" providerId="LiveId" clId="{36259899-74B5-4F23-A678-1E354F109B18}" dt="2025-05-06T03:48:22.186" v="70" actId="20577"/>
          <ac:spMkLst>
            <pc:docMk/>
            <pc:sldMk cId="1453929816" sldId="830"/>
            <ac:spMk id="15" creationId="{D2FD6406-B789-4E87-B1E1-A368E839BCFD}"/>
          </ac:spMkLst>
        </pc:spChg>
        <pc:spChg chg="mod">
          <ac:chgData name="佐和子 川口" userId="bfacdc5f5731c54d" providerId="LiveId" clId="{36259899-74B5-4F23-A678-1E354F109B18}" dt="2025-05-06T03:51:20.297" v="76" actId="1076"/>
          <ac:spMkLst>
            <pc:docMk/>
            <pc:sldMk cId="1453929816" sldId="830"/>
            <ac:spMk id="444419" creationId="{0DD466DA-388C-4B58-A90E-12BC4A17B4A6}"/>
          </ac:spMkLst>
        </pc:spChg>
        <pc:spChg chg="mod">
          <ac:chgData name="佐和子 川口" userId="bfacdc5f5731c54d" providerId="LiveId" clId="{36259899-74B5-4F23-A678-1E354F109B18}" dt="2025-05-06T03:50:13.762" v="71" actId="2711"/>
          <ac:spMkLst>
            <pc:docMk/>
            <pc:sldMk cId="1453929816" sldId="830"/>
            <ac:spMk id="444425" creationId="{016480CF-BC1F-4476-9BD5-41CEFD9DF946}"/>
          </ac:spMkLst>
        </pc:spChg>
      </pc:sldChg>
      <pc:sldChg chg="new del">
        <pc:chgData name="佐和子 川口" userId="bfacdc5f5731c54d" providerId="LiveId" clId="{36259899-74B5-4F23-A678-1E354F109B18}" dt="2025-05-06T03:47:18.022" v="1" actId="680"/>
        <pc:sldMkLst>
          <pc:docMk/>
          <pc:sldMk cId="3513162245" sldId="831"/>
        </pc:sldMkLst>
      </pc:sldChg>
      <pc:sldChg chg="addSp delSp modSp add mod">
        <pc:chgData name="佐和子 川口" userId="bfacdc5f5731c54d" providerId="LiveId" clId="{36259899-74B5-4F23-A678-1E354F109B18}" dt="2025-05-06T03:55:33.446" v="126" actId="20577"/>
        <pc:sldMkLst>
          <pc:docMk/>
          <pc:sldMk cId="3692485314" sldId="2426"/>
        </pc:sldMkLst>
        <pc:spChg chg="add mod">
          <ac:chgData name="佐和子 川口" userId="bfacdc5f5731c54d" providerId="LiveId" clId="{36259899-74B5-4F23-A678-1E354F109B18}" dt="2025-05-06T03:54:46.521" v="118" actId="1076"/>
          <ac:spMkLst>
            <pc:docMk/>
            <pc:sldMk cId="3692485314" sldId="2426"/>
            <ac:spMk id="3" creationId="{F4FAD3F5-DBC6-F38E-ECE1-8C3ECFE7B92A}"/>
          </ac:spMkLst>
        </pc:spChg>
        <pc:spChg chg="add mod">
          <ac:chgData name="佐和子 川口" userId="bfacdc5f5731c54d" providerId="LiveId" clId="{36259899-74B5-4F23-A678-1E354F109B18}" dt="2025-05-06T03:54:41.970" v="117" actId="6549"/>
          <ac:spMkLst>
            <pc:docMk/>
            <pc:sldMk cId="3692485314" sldId="2426"/>
            <ac:spMk id="4" creationId="{41289C9E-B086-5E77-647E-2A591FB4022B}"/>
          </ac:spMkLst>
        </pc:spChg>
        <pc:spChg chg="mod">
          <ac:chgData name="佐和子 川口" userId="bfacdc5f5731c54d" providerId="LiveId" clId="{36259899-74B5-4F23-A678-1E354F109B18}" dt="2025-05-06T03:55:14.986" v="124" actId="14100"/>
          <ac:spMkLst>
            <pc:docMk/>
            <pc:sldMk cId="3692485314" sldId="2426"/>
            <ac:spMk id="5" creationId="{D6847C5C-6FCB-3FB2-B378-A1934F590B54}"/>
          </ac:spMkLst>
        </pc:spChg>
        <pc:spChg chg="mod">
          <ac:chgData name="佐和子 川口" userId="bfacdc5f5731c54d" providerId="LiveId" clId="{36259899-74B5-4F23-A678-1E354F109B18}" dt="2025-05-06T03:55:33.446" v="126" actId="20577"/>
          <ac:spMkLst>
            <pc:docMk/>
            <pc:sldMk cId="3692485314" sldId="2426"/>
            <ac:spMk id="6" creationId="{0428432C-BFA4-7198-B339-F2EAB34EF0A5}"/>
          </ac:spMkLst>
        </pc:spChg>
        <pc:spChg chg="mod">
          <ac:chgData name="佐和子 川口" userId="bfacdc5f5731c54d" providerId="LiveId" clId="{36259899-74B5-4F23-A678-1E354F109B18}" dt="2025-05-06T03:55:10.226" v="123" actId="14100"/>
          <ac:spMkLst>
            <pc:docMk/>
            <pc:sldMk cId="3692485314" sldId="2426"/>
            <ac:spMk id="8" creationId="{887F4239-9A19-D56B-450A-2F8D98E6160A}"/>
          </ac:spMkLst>
        </pc:spChg>
        <pc:spChg chg="del">
          <ac:chgData name="佐和子 川口" userId="bfacdc5f5731c54d" providerId="LiveId" clId="{36259899-74B5-4F23-A678-1E354F109B18}" dt="2025-05-06T03:54:17.731" v="88" actId="478"/>
          <ac:spMkLst>
            <pc:docMk/>
            <pc:sldMk cId="3692485314" sldId="2426"/>
            <ac:spMk id="9" creationId="{616D7273-4E36-80FE-7DC2-72B55DD13721}"/>
          </ac:spMkLst>
        </pc:spChg>
      </pc:sld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360281437" sldId="2147483698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2632882560" sldId="214748369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3064326303" sldId="214748370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1192982796" sldId="214748370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2372258022" sldId="214748370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1102219876" sldId="214748370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3260265174" sldId="214748370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2010342548" sldId="214748370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1193976932" sldId="214748370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718493178" sldId="214748370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977963162" sldId="214748370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1978015652" sldId="214748370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60281437" sldId="2147483698"/>
            <pc:sldLayoutMk cId="2946936512" sldId="2147483710"/>
          </pc:sldLayoutMkLst>
        </pc:sldLayoutChg>
      </pc:sldMaster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3798567784" sldId="2147483711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1483438459" sldId="214748371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3555108203" sldId="214748371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2438134780" sldId="214748371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4210123591" sldId="214748371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2182301312" sldId="214748371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3699619259" sldId="214748371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3614830385" sldId="214748371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2309091349" sldId="214748371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3540107281" sldId="214748372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120534114" sldId="214748372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1215565131" sldId="214748372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3798567784" sldId="2147483711"/>
            <pc:sldLayoutMk cId="1997207847" sldId="2147483723"/>
          </pc:sldLayoutMkLst>
        </pc:sldLayoutChg>
      </pc:sldMaster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2387017544" sldId="2147483801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654469333" sldId="214748380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1511617818" sldId="214748380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1105806199" sldId="214748380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3266854876" sldId="214748380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198495235" sldId="214748380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1401213136" sldId="214748380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262590785" sldId="214748380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3431720656" sldId="214748380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2531400679" sldId="214748381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2800647935" sldId="214748381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2494656369" sldId="214748381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87017544" sldId="2147483801"/>
            <pc:sldLayoutMk cId="655814169" sldId="2147483813"/>
          </pc:sldLayoutMkLst>
        </pc:sldLayoutChg>
      </pc:sldMaster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233725607" sldId="2147483814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906815204" sldId="214748381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890119907" sldId="214748381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3842018923" sldId="214748381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1391847039" sldId="214748381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3102660607" sldId="214748381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2620792866" sldId="214748382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2944349990" sldId="214748382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2517104504" sldId="214748382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1705100920" sldId="214748382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2598149285" sldId="214748382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2512785946" sldId="214748382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33725607" sldId="2147483814"/>
            <pc:sldLayoutMk cId="233384295" sldId="2147483826"/>
          </pc:sldLayoutMkLst>
        </pc:sldLayoutChg>
      </pc:sldMaster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2015224162" sldId="2147483827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1324967405" sldId="214748382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3965267114" sldId="214748382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3771560624" sldId="214748383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3489141032" sldId="214748383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2153822666" sldId="214748383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513176069" sldId="214748383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2596822129" sldId="214748383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1479289913" sldId="214748383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2716277201" sldId="214748383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294843108" sldId="214748383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449002072" sldId="214748383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015224162" sldId="2147483827"/>
            <pc:sldLayoutMk cId="21092127" sldId="2147483839"/>
          </pc:sldLayoutMkLst>
        </pc:sldLayoutChg>
      </pc:sldMaster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2204153787" sldId="2147483930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3359010381" sldId="214748393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3996094677" sldId="214748393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2230513738" sldId="214748393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891206343" sldId="214748393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1529446173" sldId="214748393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3993189685" sldId="214748393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4010525829" sldId="214748393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4018381561" sldId="214748393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479531176" sldId="214748393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990645436" sldId="214748394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233220497" sldId="214748394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204153787" sldId="2147483930"/>
            <pc:sldLayoutMk cId="583388693" sldId="2147483942"/>
          </pc:sldLayoutMkLst>
        </pc:sldLayoutChg>
      </pc:sldMaster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2171606783" sldId="2147484004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597073337" sldId="214748400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3205233232" sldId="214748400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1415789851" sldId="214748400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1366614753" sldId="214748400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920686734" sldId="214748400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772568777" sldId="214748401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3933221680" sldId="214748401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1294218871" sldId="214748401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1610333527" sldId="214748401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49106362" sldId="214748401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2271863908" sldId="214748401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2171606783" sldId="2147484004"/>
            <pc:sldLayoutMk cId="797113194" sldId="2147484016"/>
          </pc:sldLayoutMkLst>
        </pc:sldLayoutChg>
      </pc:sldMasterChg>
      <pc:sldMasterChg chg="del delSldLayout">
        <pc:chgData name="佐和子 川口" userId="bfacdc5f5731c54d" providerId="LiveId" clId="{36259899-74B5-4F23-A678-1E354F109B18}" dt="2025-05-06T03:53:35.578" v="86"/>
        <pc:sldMasterMkLst>
          <pc:docMk/>
          <pc:sldMasterMk cId="639627780" sldId="2147484017"/>
        </pc:sldMasterMkLst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3243366198" sldId="214748401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2047372183" sldId="2147484019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1379686039" sldId="2147484020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4014180478" sldId="2147484021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772538645" sldId="2147484022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2953483720" sldId="2147484023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696876065" sldId="2147484024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3361662883" sldId="2147484025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4151544372" sldId="2147484026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2006260479" sldId="2147484027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3997555198" sldId="2147484028"/>
          </pc:sldLayoutMkLst>
        </pc:sldLayoutChg>
        <pc:sldLayoutChg chg="del">
          <pc:chgData name="佐和子 川口" userId="bfacdc5f5731c54d" providerId="LiveId" clId="{36259899-74B5-4F23-A678-1E354F109B18}" dt="2025-05-06T03:53:35.578" v="86"/>
          <pc:sldLayoutMkLst>
            <pc:docMk/>
            <pc:sldMasterMk cId="639627780" sldId="2147484017"/>
            <pc:sldLayoutMk cId="3775420417" sldId="214748402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088" tIns="46044" rIns="92088" bIns="460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60" cy="498056"/>
          </a:xfrm>
          <a:prstGeom prst="rect">
            <a:avLst/>
          </a:prstGeom>
        </p:spPr>
        <p:txBody>
          <a:bodyPr vert="horz" lIns="92088" tIns="46044" rIns="92088" bIns="46044" rtlCol="0"/>
          <a:lstStyle>
            <a:lvl1pPr algn="r">
              <a:defRPr sz="1300"/>
            </a:lvl1pPr>
          </a:lstStyle>
          <a:p>
            <a:fld id="{D39C6B65-23DA-4848-854D-E6DD68530BDE}" type="datetimeFigureOut">
              <a:rPr kumimoji="1" lang="ja-JP" altLang="en-US" smtClean="0"/>
              <a:t>2025/5/6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8" tIns="46044" rIns="92088" bIns="460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2088" tIns="46044" rIns="92088" bIns="460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8055"/>
          </a:xfrm>
          <a:prstGeom prst="rect">
            <a:avLst/>
          </a:prstGeom>
        </p:spPr>
        <p:txBody>
          <a:bodyPr vert="horz" lIns="92088" tIns="46044" rIns="92088" bIns="460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60" cy="498055"/>
          </a:xfrm>
          <a:prstGeom prst="rect">
            <a:avLst/>
          </a:prstGeom>
        </p:spPr>
        <p:txBody>
          <a:bodyPr vert="horz" lIns="92088" tIns="46044" rIns="92088" bIns="46044" rtlCol="0" anchor="b"/>
          <a:lstStyle>
            <a:lvl1pPr algn="r">
              <a:defRPr sz="1300"/>
            </a:lvl1pPr>
          </a:lstStyle>
          <a:p>
            <a:fld id="{96861CFA-6679-40BA-A479-F3B008656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>
            <a:extLst>
              <a:ext uri="{FF2B5EF4-FFF2-40B4-BE49-F238E27FC236}">
                <a16:creationId xmlns:a16="http://schemas.microsoft.com/office/drawing/2014/main" id="{8816FB92-B934-413C-878D-588F612D25C3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4482306" y="-908843"/>
            <a:ext cx="179387" cy="91440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5535229E-0C81-425B-91BE-4588BD180120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4482306" y="-1053306"/>
            <a:ext cx="179388" cy="91440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4E356C03-10DE-4273-A7CA-C12363F8EB36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2844800" y="-2844800"/>
            <a:ext cx="3454400" cy="9144000"/>
          </a:xfrm>
          <a:prstGeom prst="rect">
            <a:avLst/>
          </a:prstGeom>
          <a:solidFill>
            <a:srgbClr val="FF9900">
              <a:alpha val="8980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9388" y="2141538"/>
            <a:ext cx="8713787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0B16501-AAE7-4D43-9A1D-98B1B1E2E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0" y="64008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0E97440-92ED-4008-A863-85788635E590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1F31EBC-218B-42E9-96FA-08B6CC017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EE87A77F-771F-4A18-A62C-8420B346E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DA39CB4-F82C-461E-83D2-04E13610115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6523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B622C3-F0EA-44E6-8DE6-C10348F7E4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7379A2-ABEE-4614-9435-2895C4863DF4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7AD42D-BC9D-4D1A-81F5-F78A2A9E2F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A659DF-D014-476B-A3D0-3A9EDD5530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7104E-DF33-4871-9C25-AFA0898DB56A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0793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97675" y="0"/>
            <a:ext cx="2238375" cy="58372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550" y="0"/>
            <a:ext cx="6562725" cy="58372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435EB6-B90E-4162-8CA9-6D36CC0279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72D0FC-2795-4D34-86E3-12610C3BECEE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1A230F-17C9-4DBC-BA54-8FC47B5BE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F4DD35-6573-435E-8FFA-DEA6758403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08CDE-6BEC-4903-A3BE-D3B23F455FF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9974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8C449-DDDC-4096-9604-579A870BC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B930874-B1CB-4C8B-BBF8-3460E1877CBB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85304E-FD44-4F54-BC60-A1D61EF0A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154946-A600-4504-8453-E43726C52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C7B592C-1D02-4419-ACB3-B6FEC0D63A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0115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8D95AE-FB10-464C-ACFA-5C3829B8A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576F8F1-F823-4F99-83D7-7024D307E4A8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F46A6-F6D9-42A1-832A-20D24E0DA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95C4D-F347-4690-AC25-D865A3B18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D93C751-DDFC-492B-9D13-F6A66AF88A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6958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40EE8-DD5F-4493-B656-CAC6F5ED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49EABCE-7C7E-4922-A66F-E824015FA455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1A83A0-FFE0-4ACE-A979-0ACF94C8A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0D8E26-3660-4141-A80A-45455A033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6EC0EAD-9CC6-45CE-9C2B-0486AF1847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2276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2722A0-8046-44ED-B22E-A61057509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6971E41E-0BC6-4B9F-B825-C4D624840CD2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632CAF-4715-4770-AEC4-1C1239F6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AB3FD2-876B-40D4-AF82-5DC89887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E78CEFC-75C2-4477-884D-250764D35F4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800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6806E0F-CFC1-4B75-B051-97C36AC51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CD1FD49-0958-49DB-A477-D5DF9E4603D2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079E56-D47E-4A28-B351-EEB3B67D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87F9146-7C46-46BF-B427-B77F88D96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4772666-858B-485E-85F3-C26E21371E3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7776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7E05F3-DA7C-4814-B4FF-6498BDB4E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E29C1DF-B715-490A-9ADF-CAC26B7F707E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11F241-71AF-41B8-BDE0-A23B869BC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82D612-0F59-4C1C-BDFA-B901B98D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7F5E75D-86AA-4A13-BEFB-3A93E44E88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15313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407C141-D0A7-4F55-B066-86049498B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CBDC1A5-749B-4F87-8490-B5D4F318C4AA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AFE686-7BC6-45B1-83F2-E9257BA3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723F335-8125-45E9-BC7B-D63DAFDB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5F4065D-FAF7-4F4D-9DA5-62330BDAF8F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3558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3E1EE4-82C7-43A8-AFBF-6241897A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985A099-AB48-4437-AEB5-1979EA67FA80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86AA3D-8ED6-4542-B76C-0D81AFDE9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956378-62ED-418B-A8AB-DE52861D8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9E7167E-571C-4264-BA52-7BAF7412C96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85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1468EF-0290-4C64-B140-746A3FA36A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23AC8C-3C2D-4180-A0DC-DD4E5637EF4A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6192D4-6CD7-4719-B0DD-8ACF431C4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649092-6C0D-405D-BEDB-C9AB97DC4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A1102-0004-419B-ADCF-73B9AF9F56A2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25948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2243D1-8222-4146-8E63-F82F67AE4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E5C5231-6BE4-433C-A8CE-F06E52FF5242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27B5BE-DC99-4F7D-BA7B-2D1043EF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B5F0C4-E69F-4941-8C95-6EABC80CD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93647B3-3E52-48E4-8AB2-277785DABC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88010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58CB6E-9D17-4309-B264-FC819784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74633F3-DA3A-41B0-8027-0CF4A6135ADD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E009D2-5A1B-4831-974E-3B4F0BF82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BDBA85-DE36-4CA5-8FAD-74E4DE5E4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C050AFD-5FE4-4E08-A413-27310D9557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931047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7F99AB-F7C7-4E9F-8CC5-53634C2DC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A055CFC-207B-4DF3-8087-539A2BA10DD7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9E8241-2926-4399-AD96-746B4AC7D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6CAB36-64B8-428D-B30C-64A6A540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1A7F6D3-FAA6-43E9-B779-8B22C0BCB9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6683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420283"/>
            <a:ext cx="38862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32004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0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99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2937934"/>
            <a:ext cx="3886200" cy="908050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1937809"/>
            <a:ext cx="3886200" cy="1000125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21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1066800"/>
            <a:ext cx="2019300" cy="30173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86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23409"/>
            <a:ext cx="2020094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449917"/>
            <a:ext cx="2020094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3" y="1023409"/>
            <a:ext cx="2020888" cy="426508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3" y="1449917"/>
            <a:ext cx="2020888" cy="263419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4885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4549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55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01E939-5644-40F4-AF06-6FC1C7EDF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1AA458-DA1C-4F07-9841-2C0DEBEC8AFE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93E903-1E1D-49F2-8E5C-1428E2D5FC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C37F50-8610-4E06-912F-7B8609B3F1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D069C-976C-440A-AF5C-F905D485BA2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27457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82033"/>
            <a:ext cx="1504157" cy="774700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5" y="182034"/>
            <a:ext cx="2555875" cy="3902075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6734"/>
            <a:ext cx="1504157" cy="31273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379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3200400"/>
            <a:ext cx="2743200" cy="377825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408517"/>
            <a:ext cx="2743200" cy="2743200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3578225"/>
            <a:ext cx="2743200" cy="536575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2225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728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183092"/>
            <a:ext cx="10287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83092"/>
            <a:ext cx="30099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5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95288" y="1341438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4388" y="1341438"/>
            <a:ext cx="4076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F8C46E-11BB-4571-AC2E-745F7F6A2F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58BDF4-AF2E-4E37-8C6C-EB5882A6ADE5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6483DE-B1F9-4A43-835A-2237290972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B1F0F3-32B7-4B5A-AC77-21FD03787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2A6558-0C0E-4638-9025-93529A4C7BF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8759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1A4079-8DC5-47B4-A202-4BD4C4CFAB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BBD0B-D3A6-4948-BD93-2F3E79164478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5956197-64E8-4ADA-B478-A5C396A683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6913622-0D06-4EC1-9AA6-924E5B70B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B903B-A88B-49CF-8595-F23FC4F1034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947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BFE2175-441C-4A62-B832-386F221A05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726422-95A1-433A-A125-1537B753271B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EECDC74-D37C-4E95-A858-696136DBE9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1A91998-7DAF-47F3-8E86-A2006A6BC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B7A35-1B18-4D68-8CB0-AF441AA2C32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628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8BC43FB-4E3F-48D6-974D-13FE8BBCF1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43B39B-0B2C-4DC8-9E29-A891A0A01BE7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9FBC8D-B58E-4D7B-B44E-763B34026B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643EB61-0588-4640-A367-687E01DDF8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825FE-47AB-4348-A667-6F340A2512B2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26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58167A-C78D-4169-B12D-543265D4A5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2DEDC0-CCFE-4109-833B-A4CC5D050C77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C59177-34BD-4BB7-84B0-5AE60A3653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FF1F38-1FFE-4131-9DE4-C6D11C559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3BE11-72F7-44D3-A185-1D450589880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3586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7A1F58-2431-4C3D-A269-3DFE944B45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8C4C6E-8BDC-4CAD-90D8-092320566C3E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5E8666-3DBA-4921-ADD7-BDD08B693D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59C04C-2B3E-44BE-A000-F88BCDD07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08AD3-B4E3-4C93-93FC-CB03DC2F92B2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764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>
            <a:extLst>
              <a:ext uri="{FF2B5EF4-FFF2-40B4-BE49-F238E27FC236}">
                <a16:creationId xmlns:a16="http://schemas.microsoft.com/office/drawing/2014/main" id="{A99416CC-5259-4B3B-A8A0-1588852DADED}"/>
              </a:ext>
            </a:extLst>
          </p:cNvPr>
          <p:cNvSpPr>
            <a:spLocks noChangeArrowheads="1"/>
          </p:cNvSpPr>
          <p:nvPr userDrawn="1"/>
        </p:nvSpPr>
        <p:spPr bwMode="auto">
          <a:xfrm rot="5400000">
            <a:off x="4337843" y="2078832"/>
            <a:ext cx="468313" cy="9144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760A5E7-B0CF-4153-BA71-410E6D9DB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341438"/>
            <a:ext cx="8305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B3BD6BC-42C8-4AFC-B592-D2D393A33B5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bg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35573682-28E9-46D5-9835-4DFD98DC3C8A}" type="datetime1">
              <a:rPr lang="ja-JP" altLang="en-US" smtClean="0"/>
              <a:t>2025/5/6</a:t>
            </a:fld>
            <a:endParaRPr lang="en-US" altLang="ja-JP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EED45480-9295-4EE0-9B0C-9A1EE88A6C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  <a:endParaRPr lang="en-US" altLang="ja-JP" dirty="0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CA416ED6-75DE-4ECD-9748-898B1D9EB4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Verdana" panose="020B0604030504040204" pitchFamily="34" charset="0"/>
              </a:defRPr>
            </a:lvl1pPr>
          </a:lstStyle>
          <a:p>
            <a:fld id="{431C6A9F-E509-47BA-BF8B-16B2FA613EDD}" type="slidenum">
              <a:rPr lang="en-US" altLang="ja-JP"/>
              <a:pPr/>
              <a:t>‹#›</a:t>
            </a:fld>
            <a:endParaRPr lang="en-US" altLang="ja-JP" dirty="0"/>
          </a:p>
        </p:txBody>
      </p:sp>
      <p:sp>
        <p:nvSpPr>
          <p:cNvPr id="2055" name="Rectangle 10">
            <a:extLst>
              <a:ext uri="{FF2B5EF4-FFF2-40B4-BE49-F238E27FC236}">
                <a16:creationId xmlns:a16="http://schemas.microsoft.com/office/drawing/2014/main" id="{E196E448-618A-4A47-A211-730B5FEE753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18025" y="-3717925"/>
            <a:ext cx="107950" cy="91440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ja-JP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14CD3466-E86A-4FFA-944C-E5B5D22F93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18025" y="-3825875"/>
            <a:ext cx="107950" cy="914400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057" name="Rectangle 8">
            <a:extLst>
              <a:ext uri="{FF2B5EF4-FFF2-40B4-BE49-F238E27FC236}">
                <a16:creationId xmlns:a16="http://schemas.microsoft.com/office/drawing/2014/main" id="{F92486D6-328C-4263-9EBC-BCD1E28C91B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12431" y="-4239419"/>
            <a:ext cx="719138" cy="9144000"/>
          </a:xfrm>
          <a:prstGeom prst="rect">
            <a:avLst/>
          </a:prstGeom>
          <a:solidFill>
            <a:srgbClr val="FF9900">
              <a:alpha val="8980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1034" name="Rectangle 2">
            <a:extLst>
              <a:ext uri="{FF2B5EF4-FFF2-40B4-BE49-F238E27FC236}">
                <a16:creationId xmlns:a16="http://schemas.microsoft.com/office/drawing/2014/main" id="{DE97B106-6D7F-410F-873B-F467957AD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550" y="0"/>
            <a:ext cx="8953500" cy="6477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7306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anose="05000000000000000000" pitchFamily="2" charset="2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anose="05000000000000000000" pitchFamily="2" charset="2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anose="05000000000000000000" pitchFamily="2" charset="2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anose="05000000000000000000" pitchFamily="2" charset="2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anose="05000000000000000000" pitchFamily="2" charset="2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666FF"/>
        </a:buClr>
        <a:buSzPct val="80000"/>
        <a:buFont typeface="Wingdings" pitchFamily="2" charset="2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プレースホルダー 1">
            <a:extLst>
              <a:ext uri="{FF2B5EF4-FFF2-40B4-BE49-F238E27FC236}">
                <a16:creationId xmlns:a16="http://schemas.microsoft.com/office/drawing/2014/main" id="{114AE138-D721-4E1B-9395-32491240EC7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8195" name="テキスト プレースホルダー 2">
            <a:extLst>
              <a:ext uri="{FF2B5EF4-FFF2-40B4-BE49-F238E27FC236}">
                <a16:creationId xmlns:a16="http://schemas.microsoft.com/office/drawing/2014/main" id="{A6D91ADE-96C7-4D5D-939A-8A59AFC3E4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96723F-CA4D-48FC-9F52-39637B0C4F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C7B19EBF-6DD3-45A9-ADA2-2609D5781ED3}" type="datetime1">
              <a:rPr lang="ja-JP" altLang="en-US" smtClean="0"/>
              <a:t>2025/5/6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83FC05-A7F7-43C7-967D-E38E2B9FB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r>
              <a:rPr lang="en-US" altLang="ja-JP" dirty="0"/>
              <a:t>©️2021</a:t>
            </a:r>
            <a:r>
              <a:rPr lang="ja-JP" altLang="en-US"/>
              <a:t>　創業！ねりま塾　基礎編　一般社団法人練馬区産業振興公社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E69CB3-15C9-4177-89E3-52D542800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0C9BF81-649B-42EC-9D76-1B8533931A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056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3092"/>
            <a:ext cx="411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41148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4237567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4237567"/>
            <a:ext cx="1447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4237567"/>
            <a:ext cx="10668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7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70175-983B-1063-D5F4-E98B39390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D6847C5C-6FCB-3FB2-B378-A1934F590B54}"/>
              </a:ext>
            </a:extLst>
          </p:cNvPr>
          <p:cNvSpPr/>
          <p:nvPr/>
        </p:nvSpPr>
        <p:spPr>
          <a:xfrm>
            <a:off x="292396" y="1029902"/>
            <a:ext cx="3220825" cy="2075257"/>
          </a:xfrm>
          <a:prstGeom prst="roundRect">
            <a:avLst>
              <a:gd name="adj" fmla="val 10311"/>
            </a:avLst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誰に（ターゲット）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0428432C-BFA4-7198-B339-F2EAB34EF0A5}"/>
              </a:ext>
            </a:extLst>
          </p:cNvPr>
          <p:cNvSpPr/>
          <p:nvPr/>
        </p:nvSpPr>
        <p:spPr>
          <a:xfrm>
            <a:off x="292396" y="3429000"/>
            <a:ext cx="3220825" cy="3016870"/>
          </a:xfrm>
          <a:prstGeom prst="roundRect">
            <a:avLst>
              <a:gd name="adj" fmla="val 10311"/>
            </a:avLst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商品やサービスの内容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顧客価値</a:t>
            </a:r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E2BA2D8A-77B9-39A5-7E49-D9FB99360531}"/>
              </a:ext>
            </a:extLst>
          </p:cNvPr>
          <p:cNvSpPr/>
          <p:nvPr/>
        </p:nvSpPr>
        <p:spPr>
          <a:xfrm rot="16200000" flipV="1">
            <a:off x="3252577" y="3522097"/>
            <a:ext cx="1478131" cy="316995"/>
          </a:xfrm>
          <a:prstGeom prst="triangle">
            <a:avLst/>
          </a:prstGeom>
          <a:solidFill>
            <a:srgbClr val="E8E8E8">
              <a:lumMod val="75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887F4239-9A19-D56B-450A-2F8D98E6160A}"/>
              </a:ext>
            </a:extLst>
          </p:cNvPr>
          <p:cNvSpPr/>
          <p:nvPr/>
        </p:nvSpPr>
        <p:spPr>
          <a:xfrm>
            <a:off x="4383437" y="1029902"/>
            <a:ext cx="4468167" cy="5415967"/>
          </a:xfrm>
          <a:prstGeom prst="roundRect">
            <a:avLst>
              <a:gd name="adj" fmla="val 10311"/>
            </a:avLst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t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どのように提供するか？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□　売る場所（立地・雰囲気など）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□　プロモーション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　　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□　法人？　個人？　　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□　その他、気づいたこと</a:t>
            </a:r>
            <a:endParaRPr kumimoji="0" lang="en-US" altLang="ja-JP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" name="スライド番号プレースホルダー 3">
            <a:extLst>
              <a:ext uri="{FF2B5EF4-FFF2-40B4-BE49-F238E27FC236}">
                <a16:creationId xmlns:a16="http://schemas.microsoft.com/office/drawing/2014/main" id="{E1B60563-0CA1-FC94-F9D6-D3DB24726EAF}"/>
              </a:ext>
            </a:extLst>
          </p:cNvPr>
          <p:cNvSpPr txBox="1">
            <a:spLocks/>
          </p:cNvSpPr>
          <p:nvPr/>
        </p:nvSpPr>
        <p:spPr>
          <a:xfrm>
            <a:off x="7005705" y="644587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FCD853-A8FB-4A3A-8141-8642962669FB}" type="slidenum">
              <a:rPr kumimoji="1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F4FAD3F5-DBC6-F38E-ECE1-8C3ECFE7B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317" y="179388"/>
            <a:ext cx="2935287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　名         </a:t>
            </a:r>
            <a:r>
              <a:rPr kumimoji="1" lang="ja-JP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</a:t>
            </a:r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41289C9E-B086-5E77-647E-2A591FB4022B}"/>
              </a:ext>
            </a:extLst>
          </p:cNvPr>
          <p:cNvSpPr txBox="1">
            <a:spLocks/>
          </p:cNvSpPr>
          <p:nvPr/>
        </p:nvSpPr>
        <p:spPr bwMode="auto">
          <a:xfrm>
            <a:off x="0" y="115888"/>
            <a:ext cx="310038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事業コンセプト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48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テキスト ボックス 3">
            <a:extLst>
              <a:ext uri="{FF2B5EF4-FFF2-40B4-BE49-F238E27FC236}">
                <a16:creationId xmlns:a16="http://schemas.microsoft.com/office/drawing/2014/main" id="{0DD466DA-388C-4B58-A90E-12BC4A17B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531" y="649515"/>
            <a:ext cx="3926485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アイデア：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55226B-4907-4ECF-B751-E2205F2A6CB8}"/>
              </a:ext>
            </a:extLst>
          </p:cNvPr>
          <p:cNvSpPr txBox="1"/>
          <p:nvPr/>
        </p:nvSpPr>
        <p:spPr>
          <a:xfrm>
            <a:off x="428626" y="1131354"/>
            <a:ext cx="4009150" cy="8002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やりたい理由は？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9E17EB-168E-4963-8DC9-7FB8BFB0EB63}"/>
              </a:ext>
            </a:extLst>
          </p:cNvPr>
          <p:cNvSpPr txBox="1"/>
          <p:nvPr/>
        </p:nvSpPr>
        <p:spPr>
          <a:xfrm>
            <a:off x="5005620" y="1134889"/>
            <a:ext cx="390348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実現するための最大の課題は？</a:t>
            </a:r>
            <a:endParaRPr kumimoji="1"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33F49F4-4FA5-41B0-993A-063BDD1FEC63}"/>
              </a:ext>
            </a:extLst>
          </p:cNvPr>
          <p:cNvSpPr/>
          <p:nvPr/>
        </p:nvSpPr>
        <p:spPr>
          <a:xfrm>
            <a:off x="428626" y="2105637"/>
            <a:ext cx="4009150" cy="41573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１，やれると思う自分の経営資源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２，世の中のニーズやチャンス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sysClr val="windowText" lastClr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4F51D20-0C46-4268-958A-29D12BD1452D}"/>
              </a:ext>
            </a:extLst>
          </p:cNvPr>
          <p:cNvSpPr/>
          <p:nvPr/>
        </p:nvSpPr>
        <p:spPr>
          <a:xfrm>
            <a:off x="5005621" y="2105636"/>
            <a:ext cx="3903487" cy="41573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１，自分に足りないところ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２，解決すべき周囲のこと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4425" name="テキスト ボックス 1">
            <a:extLst>
              <a:ext uri="{FF2B5EF4-FFF2-40B4-BE49-F238E27FC236}">
                <a16:creationId xmlns:a16="http://schemas.microsoft.com/office/drawing/2014/main" id="{016480CF-BC1F-4476-9BD5-41CEFD9DF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115888"/>
            <a:ext cx="2935287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　名         </a:t>
            </a:r>
            <a:r>
              <a:rPr kumimoji="1" lang="ja-JP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</a:t>
            </a:r>
          </a:p>
        </p:txBody>
      </p:sp>
      <p:sp>
        <p:nvSpPr>
          <p:cNvPr id="15" name="サブタイトル 2">
            <a:extLst>
              <a:ext uri="{FF2B5EF4-FFF2-40B4-BE49-F238E27FC236}">
                <a16:creationId xmlns:a16="http://schemas.microsoft.com/office/drawing/2014/main" id="{D2FD6406-B789-4E87-B1E1-A368E839BCFD}"/>
              </a:ext>
            </a:extLst>
          </p:cNvPr>
          <p:cNvSpPr txBox="1">
            <a:spLocks/>
          </p:cNvSpPr>
          <p:nvPr/>
        </p:nvSpPr>
        <p:spPr bwMode="auto">
          <a:xfrm>
            <a:off x="-57150" y="53976"/>
            <a:ext cx="3100388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起業課題の整理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3929816"/>
      </p:ext>
    </p:extLst>
  </p:cSld>
  <p:clrMapOvr>
    <a:masterClrMapping/>
  </p:clrMapOvr>
</p:sld>
</file>

<file path=ppt/theme/theme1.xml><?xml version="1.0" encoding="utf-8"?>
<a:theme xmlns:a="http://schemas.openxmlformats.org/drawingml/2006/main" name="テスト">
  <a:themeElements>
    <a:clrScheme name="">
      <a:dk1>
        <a:srgbClr val="5F5F5F"/>
      </a:dk1>
      <a:lt1>
        <a:srgbClr val="FFFFFF"/>
      </a:lt1>
      <a:dk2>
        <a:srgbClr val="6666FF"/>
      </a:dk2>
      <a:lt2>
        <a:srgbClr val="808080"/>
      </a:lt2>
      <a:accent1>
        <a:srgbClr val="99CCFF"/>
      </a:accent1>
      <a:accent2>
        <a:srgbClr val="9933FF"/>
      </a:accent2>
      <a:accent3>
        <a:srgbClr val="FFFFFF"/>
      </a:accent3>
      <a:accent4>
        <a:srgbClr val="505050"/>
      </a:accent4>
      <a:accent5>
        <a:srgbClr val="CAE2FF"/>
      </a:accent5>
      <a:accent6>
        <a:srgbClr val="8A2DE7"/>
      </a:accent6>
      <a:hlink>
        <a:srgbClr val="CC66FF"/>
      </a:hlink>
      <a:folHlink>
        <a:srgbClr val="FF00FF"/>
      </a:folHlink>
    </a:clrScheme>
    <a:fontScheme name="テスト">
      <a:majorFont>
        <a:latin typeface="ＭＳ Ｐゴシック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テス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テス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テス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テス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テス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テス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テス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98</Words>
  <Application>Microsoft Office PowerPoint</Application>
  <PresentationFormat>画面に合わせる (4:3)</PresentationFormat>
  <Paragraphs>102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BIZ UDPゴシック</vt:lpstr>
      <vt:lpstr>Meiryo UI</vt:lpstr>
      <vt:lpstr>ＭＳ Ｐゴシック</vt:lpstr>
      <vt:lpstr>ＭＳ ゴシック</vt:lpstr>
      <vt:lpstr>游ゴシック</vt:lpstr>
      <vt:lpstr>Aptos</vt:lpstr>
      <vt:lpstr>Arial</vt:lpstr>
      <vt:lpstr>Calibri</vt:lpstr>
      <vt:lpstr>Verdana</vt:lpstr>
      <vt:lpstr>Wingdings</vt:lpstr>
      <vt:lpstr>テスト</vt:lpstr>
      <vt:lpstr>1_Office ​​テーマ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 　　 事業コンセプトをまとめよう！</dc:title>
  <dc:creator>川口 佐和子</dc:creator>
  <cp:lastModifiedBy>佐和子 川口</cp:lastModifiedBy>
  <cp:revision>99</cp:revision>
  <cp:lastPrinted>2022-05-05T06:35:16Z</cp:lastPrinted>
  <dcterms:created xsi:type="dcterms:W3CDTF">2020-05-19T17:03:22Z</dcterms:created>
  <dcterms:modified xsi:type="dcterms:W3CDTF">2025-05-06T03:56:00Z</dcterms:modified>
</cp:coreProperties>
</file>